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24"/>
  </p:notesMasterIdLst>
  <p:sldIdLst>
    <p:sldId id="256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C23300D-F3A4-4CA3-9ECE-1EA21FEF8FDC}" v="13" dt="2023-11-29T00:53:21.8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68"/>
    <p:restoredTop sz="96327"/>
  </p:normalViewPr>
  <p:slideViewPr>
    <p:cSldViewPr>
      <p:cViewPr varScale="1">
        <p:scale>
          <a:sx n="160" d="100"/>
          <a:sy n="160" d="100"/>
        </p:scale>
        <p:origin x="2928" y="125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1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ilip Martin" userId="c617aad316dc3c75" providerId="LiveId" clId="{CC23300D-F3A4-4CA3-9ECE-1EA21FEF8FDC}"/>
    <pc:docChg chg="custSel addSld modSld">
      <pc:chgData name="Philip Martin" userId="c617aad316dc3c75" providerId="LiveId" clId="{CC23300D-F3A4-4CA3-9ECE-1EA21FEF8FDC}" dt="2023-11-29T00:55:49.689" v="3264" actId="20577"/>
      <pc:docMkLst>
        <pc:docMk/>
      </pc:docMkLst>
      <pc:sldChg chg="modSp mod">
        <pc:chgData name="Philip Martin" userId="c617aad316dc3c75" providerId="LiveId" clId="{CC23300D-F3A4-4CA3-9ECE-1EA21FEF8FDC}" dt="2023-11-28T22:07:43.807" v="13" actId="20577"/>
        <pc:sldMkLst>
          <pc:docMk/>
          <pc:sldMk cId="1113504416" sldId="256"/>
        </pc:sldMkLst>
        <pc:spChg chg="mod">
          <ac:chgData name="Philip Martin" userId="c617aad316dc3c75" providerId="LiveId" clId="{CC23300D-F3A4-4CA3-9ECE-1EA21FEF8FDC}" dt="2023-11-28T22:07:43.807" v="13" actId="20577"/>
          <ac:spMkLst>
            <pc:docMk/>
            <pc:sldMk cId="1113504416" sldId="256"/>
            <ac:spMk id="3" creationId="{960909C4-1711-1031-A7E7-92E282078272}"/>
          </ac:spMkLst>
        </pc:spChg>
      </pc:sldChg>
      <pc:sldChg chg="modSp add mod">
        <pc:chgData name="Philip Martin" userId="c617aad316dc3c75" providerId="LiveId" clId="{CC23300D-F3A4-4CA3-9ECE-1EA21FEF8FDC}" dt="2023-11-28T22:48:35.809" v="306" actId="20577"/>
        <pc:sldMkLst>
          <pc:docMk/>
          <pc:sldMk cId="967746072" sldId="267"/>
        </pc:sldMkLst>
        <pc:spChg chg="mod">
          <ac:chgData name="Philip Martin" userId="c617aad316dc3c75" providerId="LiveId" clId="{CC23300D-F3A4-4CA3-9ECE-1EA21FEF8FDC}" dt="2023-11-28T22:48:35.809" v="306" actId="20577"/>
          <ac:spMkLst>
            <pc:docMk/>
            <pc:sldMk cId="967746072" sldId="267"/>
            <ac:spMk id="2" creationId="{2BE9BB63-291A-3333-C4AF-3502BC3881D0}"/>
          </ac:spMkLst>
        </pc:spChg>
        <pc:spChg chg="mod">
          <ac:chgData name="Philip Martin" userId="c617aad316dc3c75" providerId="LiveId" clId="{CC23300D-F3A4-4CA3-9ECE-1EA21FEF8FDC}" dt="2023-11-28T22:42:58.705" v="41" actId="20577"/>
          <ac:spMkLst>
            <pc:docMk/>
            <pc:sldMk cId="967746072" sldId="267"/>
            <ac:spMk id="3" creationId="{E7100A3A-2866-926F-59C5-8C11CF318B09}"/>
          </ac:spMkLst>
        </pc:spChg>
      </pc:sldChg>
      <pc:sldChg chg="modSp add mod">
        <pc:chgData name="Philip Martin" userId="c617aad316dc3c75" providerId="LiveId" clId="{CC23300D-F3A4-4CA3-9ECE-1EA21FEF8FDC}" dt="2023-11-28T22:53:48.920" v="567" actId="20577"/>
        <pc:sldMkLst>
          <pc:docMk/>
          <pc:sldMk cId="2827853517" sldId="268"/>
        </pc:sldMkLst>
        <pc:spChg chg="mod">
          <ac:chgData name="Philip Martin" userId="c617aad316dc3c75" providerId="LiveId" clId="{CC23300D-F3A4-4CA3-9ECE-1EA21FEF8FDC}" dt="2023-11-28T22:53:48.920" v="567" actId="20577"/>
          <ac:spMkLst>
            <pc:docMk/>
            <pc:sldMk cId="2827853517" sldId="268"/>
            <ac:spMk id="2" creationId="{2BE9BB63-291A-3333-C4AF-3502BC3881D0}"/>
          </ac:spMkLst>
        </pc:spChg>
        <pc:spChg chg="mod">
          <ac:chgData name="Philip Martin" userId="c617aad316dc3c75" providerId="LiveId" clId="{CC23300D-F3A4-4CA3-9ECE-1EA21FEF8FDC}" dt="2023-11-28T22:50:47.130" v="325" actId="20577"/>
          <ac:spMkLst>
            <pc:docMk/>
            <pc:sldMk cId="2827853517" sldId="268"/>
            <ac:spMk id="3" creationId="{E7100A3A-2866-926F-59C5-8C11CF318B09}"/>
          </ac:spMkLst>
        </pc:spChg>
      </pc:sldChg>
      <pc:sldChg chg="modSp add mod">
        <pc:chgData name="Philip Martin" userId="c617aad316dc3c75" providerId="LiveId" clId="{CC23300D-F3A4-4CA3-9ECE-1EA21FEF8FDC}" dt="2023-11-28T23:14:07.608" v="907" actId="20577"/>
        <pc:sldMkLst>
          <pc:docMk/>
          <pc:sldMk cId="1924929138" sldId="269"/>
        </pc:sldMkLst>
        <pc:spChg chg="mod">
          <ac:chgData name="Philip Martin" userId="c617aad316dc3c75" providerId="LiveId" clId="{CC23300D-F3A4-4CA3-9ECE-1EA21FEF8FDC}" dt="2023-11-28T23:14:07.608" v="907" actId="20577"/>
          <ac:spMkLst>
            <pc:docMk/>
            <pc:sldMk cId="1924929138" sldId="269"/>
            <ac:spMk id="2" creationId="{2BE9BB63-291A-3333-C4AF-3502BC3881D0}"/>
          </ac:spMkLst>
        </pc:spChg>
        <pc:spChg chg="mod">
          <ac:chgData name="Philip Martin" userId="c617aad316dc3c75" providerId="LiveId" clId="{CC23300D-F3A4-4CA3-9ECE-1EA21FEF8FDC}" dt="2023-11-28T23:08:09.904" v="580" actId="20577"/>
          <ac:spMkLst>
            <pc:docMk/>
            <pc:sldMk cId="1924929138" sldId="269"/>
            <ac:spMk id="3" creationId="{E7100A3A-2866-926F-59C5-8C11CF318B09}"/>
          </ac:spMkLst>
        </pc:spChg>
      </pc:sldChg>
      <pc:sldChg chg="addSp modSp add mod">
        <pc:chgData name="Philip Martin" userId="c617aad316dc3c75" providerId="LiveId" clId="{CC23300D-F3A4-4CA3-9ECE-1EA21FEF8FDC}" dt="2023-11-28T23:21:55.126" v="1220" actId="20577"/>
        <pc:sldMkLst>
          <pc:docMk/>
          <pc:sldMk cId="3318281606" sldId="270"/>
        </pc:sldMkLst>
        <pc:spChg chg="mod">
          <ac:chgData name="Philip Martin" userId="c617aad316dc3c75" providerId="LiveId" clId="{CC23300D-F3A4-4CA3-9ECE-1EA21FEF8FDC}" dt="2023-11-28T23:21:55.126" v="1220" actId="20577"/>
          <ac:spMkLst>
            <pc:docMk/>
            <pc:sldMk cId="3318281606" sldId="270"/>
            <ac:spMk id="2" creationId="{2BE9BB63-291A-3333-C4AF-3502BC3881D0}"/>
          </ac:spMkLst>
        </pc:spChg>
        <pc:spChg chg="mod">
          <ac:chgData name="Philip Martin" userId="c617aad316dc3c75" providerId="LiveId" clId="{CC23300D-F3A4-4CA3-9ECE-1EA21FEF8FDC}" dt="2023-11-28T23:18:29.713" v="926" actId="20577"/>
          <ac:spMkLst>
            <pc:docMk/>
            <pc:sldMk cId="3318281606" sldId="270"/>
            <ac:spMk id="3" creationId="{E7100A3A-2866-926F-59C5-8C11CF318B09}"/>
          </ac:spMkLst>
        </pc:spChg>
        <pc:picChg chg="add mod">
          <ac:chgData name="Philip Martin" userId="c617aad316dc3c75" providerId="LiveId" clId="{CC23300D-F3A4-4CA3-9ECE-1EA21FEF8FDC}" dt="2023-11-28T23:21:16.432" v="1139" actId="1076"/>
          <ac:picMkLst>
            <pc:docMk/>
            <pc:sldMk cId="3318281606" sldId="270"/>
            <ac:picMk id="5" creationId="{F91E410A-B004-3E67-B9B8-A83562F228C8}"/>
          </ac:picMkLst>
        </pc:picChg>
      </pc:sldChg>
      <pc:sldChg chg="modSp add mod">
        <pc:chgData name="Philip Martin" userId="c617aad316dc3c75" providerId="LiveId" clId="{CC23300D-F3A4-4CA3-9ECE-1EA21FEF8FDC}" dt="2023-11-28T23:34:57.833" v="1435" actId="20577"/>
        <pc:sldMkLst>
          <pc:docMk/>
          <pc:sldMk cId="616839573" sldId="271"/>
        </pc:sldMkLst>
        <pc:spChg chg="mod">
          <ac:chgData name="Philip Martin" userId="c617aad316dc3c75" providerId="LiveId" clId="{CC23300D-F3A4-4CA3-9ECE-1EA21FEF8FDC}" dt="2023-11-28T23:34:57.833" v="1435" actId="20577"/>
          <ac:spMkLst>
            <pc:docMk/>
            <pc:sldMk cId="616839573" sldId="271"/>
            <ac:spMk id="2" creationId="{2BE9BB63-291A-3333-C4AF-3502BC3881D0}"/>
          </ac:spMkLst>
        </pc:spChg>
        <pc:spChg chg="mod">
          <ac:chgData name="Philip Martin" userId="c617aad316dc3c75" providerId="LiveId" clId="{CC23300D-F3A4-4CA3-9ECE-1EA21FEF8FDC}" dt="2023-11-28T23:31:02.649" v="1246" actId="20577"/>
          <ac:spMkLst>
            <pc:docMk/>
            <pc:sldMk cId="616839573" sldId="271"/>
            <ac:spMk id="3" creationId="{E7100A3A-2866-926F-59C5-8C11CF318B09}"/>
          </ac:spMkLst>
        </pc:spChg>
      </pc:sldChg>
      <pc:sldChg chg="modSp add mod">
        <pc:chgData name="Philip Martin" userId="c617aad316dc3c75" providerId="LiveId" clId="{CC23300D-F3A4-4CA3-9ECE-1EA21FEF8FDC}" dt="2023-11-28T23:42:09.090" v="1799" actId="20577"/>
        <pc:sldMkLst>
          <pc:docMk/>
          <pc:sldMk cId="3464817721" sldId="272"/>
        </pc:sldMkLst>
        <pc:spChg chg="mod">
          <ac:chgData name="Philip Martin" userId="c617aad316dc3c75" providerId="LiveId" clId="{CC23300D-F3A4-4CA3-9ECE-1EA21FEF8FDC}" dt="2023-11-28T23:42:09.090" v="1799" actId="20577"/>
          <ac:spMkLst>
            <pc:docMk/>
            <pc:sldMk cId="3464817721" sldId="272"/>
            <ac:spMk id="2" creationId="{2BE9BB63-291A-3333-C4AF-3502BC3881D0}"/>
          </ac:spMkLst>
        </pc:spChg>
        <pc:spChg chg="mod">
          <ac:chgData name="Philip Martin" userId="c617aad316dc3c75" providerId="LiveId" clId="{CC23300D-F3A4-4CA3-9ECE-1EA21FEF8FDC}" dt="2023-11-28T23:37:06.257" v="1446" actId="20577"/>
          <ac:spMkLst>
            <pc:docMk/>
            <pc:sldMk cId="3464817721" sldId="272"/>
            <ac:spMk id="3" creationId="{E7100A3A-2866-926F-59C5-8C11CF318B09}"/>
          </ac:spMkLst>
        </pc:spChg>
      </pc:sldChg>
      <pc:sldChg chg="modSp add mod">
        <pc:chgData name="Philip Martin" userId="c617aad316dc3c75" providerId="LiveId" clId="{CC23300D-F3A4-4CA3-9ECE-1EA21FEF8FDC}" dt="2023-11-28T23:50:39.656" v="2205" actId="20577"/>
        <pc:sldMkLst>
          <pc:docMk/>
          <pc:sldMk cId="3062056609" sldId="273"/>
        </pc:sldMkLst>
        <pc:spChg chg="mod">
          <ac:chgData name="Philip Martin" userId="c617aad316dc3c75" providerId="LiveId" clId="{CC23300D-F3A4-4CA3-9ECE-1EA21FEF8FDC}" dt="2023-11-28T23:50:39.656" v="2205" actId="20577"/>
          <ac:spMkLst>
            <pc:docMk/>
            <pc:sldMk cId="3062056609" sldId="273"/>
            <ac:spMk id="2" creationId="{2BE9BB63-291A-3333-C4AF-3502BC3881D0}"/>
          </ac:spMkLst>
        </pc:spChg>
        <pc:spChg chg="mod">
          <ac:chgData name="Philip Martin" userId="c617aad316dc3c75" providerId="LiveId" clId="{CC23300D-F3A4-4CA3-9ECE-1EA21FEF8FDC}" dt="2023-11-28T23:44:58.947" v="1811" actId="20577"/>
          <ac:spMkLst>
            <pc:docMk/>
            <pc:sldMk cId="3062056609" sldId="273"/>
            <ac:spMk id="3" creationId="{E7100A3A-2866-926F-59C5-8C11CF318B09}"/>
          </ac:spMkLst>
        </pc:spChg>
      </pc:sldChg>
      <pc:sldChg chg="modSp add mod">
        <pc:chgData name="Philip Martin" userId="c617aad316dc3c75" providerId="LiveId" clId="{CC23300D-F3A4-4CA3-9ECE-1EA21FEF8FDC}" dt="2023-11-29T00:37:39.312" v="2487" actId="20577"/>
        <pc:sldMkLst>
          <pc:docMk/>
          <pc:sldMk cId="4286533740" sldId="274"/>
        </pc:sldMkLst>
        <pc:spChg chg="mod">
          <ac:chgData name="Philip Martin" userId="c617aad316dc3c75" providerId="LiveId" clId="{CC23300D-F3A4-4CA3-9ECE-1EA21FEF8FDC}" dt="2023-11-29T00:37:39.312" v="2487" actId="20577"/>
          <ac:spMkLst>
            <pc:docMk/>
            <pc:sldMk cId="4286533740" sldId="274"/>
            <ac:spMk id="2" creationId="{2BE9BB63-291A-3333-C4AF-3502BC3881D0}"/>
          </ac:spMkLst>
        </pc:spChg>
        <pc:spChg chg="mod">
          <ac:chgData name="Philip Martin" userId="c617aad316dc3c75" providerId="LiveId" clId="{CC23300D-F3A4-4CA3-9ECE-1EA21FEF8FDC}" dt="2023-11-29T00:27:32.987" v="2227" actId="20577"/>
          <ac:spMkLst>
            <pc:docMk/>
            <pc:sldMk cId="4286533740" sldId="274"/>
            <ac:spMk id="3" creationId="{E7100A3A-2866-926F-59C5-8C11CF318B09}"/>
          </ac:spMkLst>
        </pc:spChg>
      </pc:sldChg>
      <pc:sldChg chg="addSp modSp add mod">
        <pc:chgData name="Philip Martin" userId="c617aad316dc3c75" providerId="LiveId" clId="{CC23300D-F3A4-4CA3-9ECE-1EA21FEF8FDC}" dt="2023-11-29T00:45:18.843" v="2732" actId="20577"/>
        <pc:sldMkLst>
          <pc:docMk/>
          <pc:sldMk cId="505840917" sldId="275"/>
        </pc:sldMkLst>
        <pc:spChg chg="mod">
          <ac:chgData name="Philip Martin" userId="c617aad316dc3c75" providerId="LiveId" clId="{CC23300D-F3A4-4CA3-9ECE-1EA21FEF8FDC}" dt="2023-11-29T00:45:18.843" v="2732" actId="20577"/>
          <ac:spMkLst>
            <pc:docMk/>
            <pc:sldMk cId="505840917" sldId="275"/>
            <ac:spMk id="2" creationId="{2BE9BB63-291A-3333-C4AF-3502BC3881D0}"/>
          </ac:spMkLst>
        </pc:spChg>
        <pc:spChg chg="mod">
          <ac:chgData name="Philip Martin" userId="c617aad316dc3c75" providerId="LiveId" clId="{CC23300D-F3A4-4CA3-9ECE-1EA21FEF8FDC}" dt="2023-11-29T00:38:25.311" v="2499" actId="20577"/>
          <ac:spMkLst>
            <pc:docMk/>
            <pc:sldMk cId="505840917" sldId="275"/>
            <ac:spMk id="3" creationId="{E7100A3A-2866-926F-59C5-8C11CF318B09}"/>
          </ac:spMkLst>
        </pc:spChg>
        <pc:picChg chg="add mod">
          <ac:chgData name="Philip Martin" userId="c617aad316dc3c75" providerId="LiveId" clId="{CC23300D-F3A4-4CA3-9ECE-1EA21FEF8FDC}" dt="2023-11-29T00:42:41.396" v="2559" actId="1076"/>
          <ac:picMkLst>
            <pc:docMk/>
            <pc:sldMk cId="505840917" sldId="275"/>
            <ac:picMk id="5" creationId="{43F290A2-F245-96AC-0F63-74F3F68890D2}"/>
          </ac:picMkLst>
        </pc:picChg>
      </pc:sldChg>
      <pc:sldChg chg="modSp add mod">
        <pc:chgData name="Philip Martin" userId="c617aad316dc3c75" providerId="LiveId" clId="{CC23300D-F3A4-4CA3-9ECE-1EA21FEF8FDC}" dt="2023-11-29T00:52:36.499" v="3010" actId="20577"/>
        <pc:sldMkLst>
          <pc:docMk/>
          <pc:sldMk cId="2234180093" sldId="276"/>
        </pc:sldMkLst>
        <pc:spChg chg="mod">
          <ac:chgData name="Philip Martin" userId="c617aad316dc3c75" providerId="LiveId" clId="{CC23300D-F3A4-4CA3-9ECE-1EA21FEF8FDC}" dt="2023-11-29T00:52:36.499" v="3010" actId="20577"/>
          <ac:spMkLst>
            <pc:docMk/>
            <pc:sldMk cId="2234180093" sldId="276"/>
            <ac:spMk id="2" creationId="{2BE9BB63-291A-3333-C4AF-3502BC3881D0}"/>
          </ac:spMkLst>
        </pc:spChg>
        <pc:spChg chg="mod">
          <ac:chgData name="Philip Martin" userId="c617aad316dc3c75" providerId="LiveId" clId="{CC23300D-F3A4-4CA3-9ECE-1EA21FEF8FDC}" dt="2023-11-29T00:46:03.227" v="2742" actId="20577"/>
          <ac:spMkLst>
            <pc:docMk/>
            <pc:sldMk cId="2234180093" sldId="276"/>
            <ac:spMk id="3" creationId="{E7100A3A-2866-926F-59C5-8C11CF318B09}"/>
          </ac:spMkLst>
        </pc:spChg>
      </pc:sldChg>
      <pc:sldChg chg="modSp add mod">
        <pc:chgData name="Philip Martin" userId="c617aad316dc3c75" providerId="LiveId" clId="{CC23300D-F3A4-4CA3-9ECE-1EA21FEF8FDC}" dt="2023-11-29T00:55:49.689" v="3264" actId="20577"/>
        <pc:sldMkLst>
          <pc:docMk/>
          <pc:sldMk cId="1072556173" sldId="277"/>
        </pc:sldMkLst>
        <pc:spChg chg="mod">
          <ac:chgData name="Philip Martin" userId="c617aad316dc3c75" providerId="LiveId" clId="{CC23300D-F3A4-4CA3-9ECE-1EA21FEF8FDC}" dt="2023-11-29T00:55:49.689" v="3264" actId="20577"/>
          <ac:spMkLst>
            <pc:docMk/>
            <pc:sldMk cId="1072556173" sldId="277"/>
            <ac:spMk id="2" creationId="{2BE9BB63-291A-3333-C4AF-3502BC3881D0}"/>
          </ac:spMkLst>
        </pc:spChg>
        <pc:spChg chg="mod">
          <ac:chgData name="Philip Martin" userId="c617aad316dc3c75" providerId="LiveId" clId="{CC23300D-F3A4-4CA3-9ECE-1EA21FEF8FDC}" dt="2023-11-29T00:53:30.890" v="3021" actId="20577"/>
          <ac:spMkLst>
            <pc:docMk/>
            <pc:sldMk cId="1072556173" sldId="277"/>
            <ac:spMk id="3" creationId="{E7100A3A-2866-926F-59C5-8C11CF318B09}"/>
          </ac:spMkLst>
        </pc:spChg>
      </pc:sldChg>
    </pc:docChg>
  </pc:docChgLst>
</pc:chgInfo>
</file>

<file path=ppt/media/image1.jpg>
</file>

<file path=ppt/media/image10.jpe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3.jpg>
</file>

<file path=ppt/media/image4.jpe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70C50C-F46C-8A4B-8A41-6A6FBB958D92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53D443-CBAC-934A-8506-FB4DF260D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jp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uilding surrounded by trees&#10;&#10;Description automatically generated">
            <a:extLst>
              <a:ext uri="{FF2B5EF4-FFF2-40B4-BE49-F238E27FC236}">
                <a16:creationId xmlns:a16="http://schemas.microsoft.com/office/drawing/2014/main" id="{12AC8C20-581D-5971-FB73-4871916BD4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74"/>
          <a:stretch/>
        </p:blipFill>
        <p:spPr>
          <a:xfrm>
            <a:off x="485" y="112948"/>
            <a:ext cx="9143516" cy="5202002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 descr="cu white lrg.psd">
            <a:extLst>
              <a:ext uri="{FF2B5EF4-FFF2-40B4-BE49-F238E27FC236}">
                <a16:creationId xmlns:a16="http://schemas.microsoft.com/office/drawing/2014/main" id="{FBBE9620-A569-E342-86F1-8A5D60290F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4" name="Title 18">
            <a:extLst>
              <a:ext uri="{FF2B5EF4-FFF2-40B4-BE49-F238E27FC236}">
                <a16:creationId xmlns:a16="http://schemas.microsoft.com/office/drawing/2014/main" id="{EBDFF706-523C-3443-A746-980EE949C5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72" y="2561844"/>
            <a:ext cx="4777596" cy="829533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 anchor="t">
            <a:normAutofit/>
          </a:bodyPr>
          <a:lstStyle>
            <a:lvl1pPr algn="l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AF5CFD81-593A-174A-ABE5-171DDF25EC6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72" y="3568340"/>
            <a:ext cx="4137025" cy="753311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+mn-lt"/>
              </a:rPr>
              <a:t>Click to add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9AF82-2025-4A46-9A8F-C7EBC5A38F02}"/>
              </a:ext>
            </a:extLst>
          </p:cNvPr>
          <p:cNvSpPr/>
          <p:nvPr userDrawn="1"/>
        </p:nvSpPr>
        <p:spPr>
          <a:xfrm>
            <a:off x="0" y="4967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740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1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2" name="Picture 11" descr="cu white lrg.psd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3871581" y="-117766"/>
            <a:ext cx="1370059" cy="391837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85753" y="1314452"/>
            <a:ext cx="8678863" cy="299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85750" y="800100"/>
            <a:ext cx="8677656" cy="51435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6D217F-405D-D842-BCF8-605A468DB0E6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cu white lrg.psd">
            <a:extLst>
              <a:ext uri="{FF2B5EF4-FFF2-40B4-BE49-F238E27FC236}">
                <a16:creationId xmlns:a16="http://schemas.microsoft.com/office/drawing/2014/main" id="{C88FCF1F-2A07-B442-9D02-E6E2CE89B9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4103639" y="-95250"/>
            <a:ext cx="929024" cy="35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27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1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438726" y="3567547"/>
            <a:ext cx="8258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200" dirty="0">
                <a:solidFill>
                  <a:schemeClr val="bg1"/>
                </a:solidFill>
                <a:latin typeface="Helvetica"/>
                <a:cs typeface="Helvetica"/>
              </a:rPr>
              <a:t>Photos, illustrations, graphics here.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292899" y="2908169"/>
            <a:ext cx="8558213" cy="20871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87899" y="461820"/>
            <a:ext cx="6554707" cy="646331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289405" y="1143000"/>
            <a:ext cx="8534400" cy="1657350"/>
          </a:xfrm>
        </p:spPr>
        <p:txBody>
          <a:bodyPr numCol="2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1" name="Picture 10" descr="cu white lrg.psd">
            <a:extLst>
              <a:ext uri="{FF2B5EF4-FFF2-40B4-BE49-F238E27FC236}">
                <a16:creationId xmlns:a16="http://schemas.microsoft.com/office/drawing/2014/main" id="{78D9ACAA-FDE2-2E47-B810-92F2D7384B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4103639" y="-95250"/>
            <a:ext cx="929024" cy="35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38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/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1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438726" y="3567547"/>
            <a:ext cx="8258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200" dirty="0">
                <a:solidFill>
                  <a:schemeClr val="bg1"/>
                </a:solidFill>
                <a:latin typeface="Helvetica"/>
                <a:cs typeface="Helvetica"/>
              </a:rPr>
              <a:t>Photos, illustrations, graphics here.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4800605" y="1085850"/>
            <a:ext cx="4050507" cy="3657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87899" y="461818"/>
            <a:ext cx="6554707" cy="45258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289410" y="1085850"/>
            <a:ext cx="4358795" cy="3657600"/>
          </a:xfrm>
        </p:spPr>
        <p:txBody>
          <a:bodyPr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1" name="Picture 10" descr="cu white lrg.psd">
            <a:extLst>
              <a:ext uri="{FF2B5EF4-FFF2-40B4-BE49-F238E27FC236}">
                <a16:creationId xmlns:a16="http://schemas.microsoft.com/office/drawing/2014/main" id="{DE780E24-C73F-2641-BCA8-7EB5A5CFB8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4103639" y="-95250"/>
            <a:ext cx="929024" cy="35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113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1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69785"/>
            <a:ext cx="9144000" cy="4039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838200" y="1253018"/>
            <a:ext cx="7467600" cy="30289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2" name="Picture 11" descr="cu white lrg.psd">
            <a:extLst>
              <a:ext uri="{FF2B5EF4-FFF2-40B4-BE49-F238E27FC236}">
                <a16:creationId xmlns:a16="http://schemas.microsoft.com/office/drawing/2014/main" id="{C4484C72-ACA8-0D4F-B547-E196BF6EAB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543" r="-704"/>
          <a:stretch/>
        </p:blipFill>
        <p:spPr>
          <a:xfrm>
            <a:off x="4103639" y="-95250"/>
            <a:ext cx="929024" cy="35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504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n aerial view of a park with trees&#10;&#10;Description automatically generated">
            <a:extLst>
              <a:ext uri="{FF2B5EF4-FFF2-40B4-BE49-F238E27FC236}">
                <a16:creationId xmlns:a16="http://schemas.microsoft.com/office/drawing/2014/main" id="{24E1845B-C352-E689-DF42-663084CC06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74"/>
          <a:stretch/>
        </p:blipFill>
        <p:spPr>
          <a:xfrm>
            <a:off x="0" y="102392"/>
            <a:ext cx="9144000" cy="5041108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cu white lrg.psd">
            <a:extLst>
              <a:ext uri="{FF2B5EF4-FFF2-40B4-BE49-F238E27FC236}">
                <a16:creationId xmlns:a16="http://schemas.microsoft.com/office/drawing/2014/main" id="{C07E3104-5F71-A147-BCA6-8FF456BD59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F9E41D6A-CEE2-BC49-9C75-C30C9FFE8C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6286" y="2197058"/>
            <a:ext cx="2498725" cy="679492"/>
          </a:xfrm>
          <a:solidFill>
            <a:schemeClr val="tx1">
              <a:alpha val="29000"/>
            </a:schemeClr>
          </a:solidFill>
        </p:spPr>
        <p:txBody>
          <a:bodyPr lIns="182880" tIns="91440" rIns="182880"/>
          <a:lstStyle>
            <a:lvl1pPr marL="0" indent="0">
              <a:buNone/>
              <a:defRPr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C587C51-FE91-4C44-9A72-98873C27B89F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84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tree with yellow leaves seen through a window&#10;&#10;Description automatically generated">
            <a:extLst>
              <a:ext uri="{FF2B5EF4-FFF2-40B4-BE49-F238E27FC236}">
                <a16:creationId xmlns:a16="http://schemas.microsoft.com/office/drawing/2014/main" id="{FB3A5A08-1C84-3A96-BC95-0D22F51B82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18" b="5111"/>
          <a:stretch/>
        </p:blipFill>
        <p:spPr>
          <a:xfrm>
            <a:off x="-1" y="102392"/>
            <a:ext cx="9124491" cy="5041108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cu white lrg.psd">
            <a:extLst>
              <a:ext uri="{FF2B5EF4-FFF2-40B4-BE49-F238E27FC236}">
                <a16:creationId xmlns:a16="http://schemas.microsoft.com/office/drawing/2014/main" id="{C07E3104-5F71-A147-BCA6-8FF456BD59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F9E41D6A-CEE2-BC49-9C75-C30C9FFE8C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6286" y="2197058"/>
            <a:ext cx="2498725" cy="679492"/>
          </a:xfrm>
          <a:solidFill>
            <a:schemeClr val="tx1">
              <a:alpha val="29000"/>
            </a:schemeClr>
          </a:solidFill>
        </p:spPr>
        <p:txBody>
          <a:bodyPr lIns="182880" tIns="91440" rIns="182880"/>
          <a:lstStyle>
            <a:lvl1pPr marL="0" indent="0">
              <a:buNone/>
              <a:defRPr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C587C51-FE91-4C44-9A72-98873C27B89F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481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ck tower with a building in the background&#10;&#10;Description automatically generated">
            <a:extLst>
              <a:ext uri="{FF2B5EF4-FFF2-40B4-BE49-F238E27FC236}">
                <a16:creationId xmlns:a16="http://schemas.microsoft.com/office/drawing/2014/main" id="{56C67B0F-F75D-50FF-441E-6AA05B0C9E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44"/>
            <a:ext cx="9144000" cy="51308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cu white lrg.psd">
            <a:extLst>
              <a:ext uri="{FF2B5EF4-FFF2-40B4-BE49-F238E27FC236}">
                <a16:creationId xmlns:a16="http://schemas.microsoft.com/office/drawing/2014/main" id="{1833D975-7B22-4E40-AE6D-4679985106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B25A76E2-9570-0E41-99BE-143060C3023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6286" y="2197058"/>
            <a:ext cx="2498725" cy="679492"/>
          </a:xfrm>
          <a:solidFill>
            <a:schemeClr val="tx1">
              <a:alpha val="29000"/>
            </a:schemeClr>
          </a:solidFill>
        </p:spPr>
        <p:txBody>
          <a:bodyPr lIns="182880" tIns="91440" rIns="182880"/>
          <a:lstStyle>
            <a:lvl1pPr marL="0" indent="0">
              <a:buNone/>
              <a:defRPr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95EC99D-D93D-F247-AB06-8EAA0780C5ED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20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ridge over a river&#10;&#10;Description automatically generated">
            <a:extLst>
              <a:ext uri="{FF2B5EF4-FFF2-40B4-BE49-F238E27FC236}">
                <a16:creationId xmlns:a16="http://schemas.microsoft.com/office/drawing/2014/main" id="{C9A7AFB8-4B14-65EF-7CED-CE846BA05C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4"/>
          <a:stretch/>
        </p:blipFill>
        <p:spPr>
          <a:xfrm>
            <a:off x="1171" y="102392"/>
            <a:ext cx="9153905" cy="5041108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7E419631-6A90-1D4B-9AC3-E03C8AA89D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6286" y="2197058"/>
            <a:ext cx="2498725" cy="679492"/>
          </a:xfrm>
          <a:solidFill>
            <a:schemeClr val="tx1">
              <a:alpha val="29000"/>
            </a:schemeClr>
          </a:solidFill>
        </p:spPr>
        <p:txBody>
          <a:bodyPr lIns="182880" tIns="91440" rIns="182880"/>
          <a:lstStyle>
            <a:lvl1pPr marL="0" indent="0">
              <a:buNone/>
              <a:defRPr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</a:t>
            </a:r>
          </a:p>
        </p:txBody>
      </p:sp>
      <p:pic>
        <p:nvPicPr>
          <p:cNvPr id="9" name="Picture 8" descr="cu white lrg.psd">
            <a:extLst>
              <a:ext uri="{FF2B5EF4-FFF2-40B4-BE49-F238E27FC236}">
                <a16:creationId xmlns:a16="http://schemas.microsoft.com/office/drawing/2014/main" id="{F398FED1-7045-FB49-9E7A-73D72B791B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2F0080C-2D86-EE4D-9499-8C7E75FAA76D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116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erial view of a park with trees and grass&#10;&#10;Description automatically generated">
            <a:extLst>
              <a:ext uri="{FF2B5EF4-FFF2-40B4-BE49-F238E27FC236}">
                <a16:creationId xmlns:a16="http://schemas.microsoft.com/office/drawing/2014/main" id="{C7A2B48C-2561-1622-E28B-6DAD7E5ACE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0"/>
          <a:stretch/>
        </p:blipFill>
        <p:spPr>
          <a:xfrm>
            <a:off x="0" y="154726"/>
            <a:ext cx="9144000" cy="5160224"/>
          </a:xfrm>
          <a:prstGeom prst="rect">
            <a:avLst/>
          </a:prstGeom>
        </p:spPr>
      </p:pic>
      <p:pic>
        <p:nvPicPr>
          <p:cNvPr id="12" name="Picture 11" descr="cu white lrg.psd">
            <a:extLst>
              <a:ext uri="{FF2B5EF4-FFF2-40B4-BE49-F238E27FC236}">
                <a16:creationId xmlns:a16="http://schemas.microsoft.com/office/drawing/2014/main" id="{C1CEC147-BD7A-7C42-9C10-F5DEFA5BAB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itle 18">
            <a:extLst>
              <a:ext uri="{FF2B5EF4-FFF2-40B4-BE49-F238E27FC236}">
                <a16:creationId xmlns:a16="http://schemas.microsoft.com/office/drawing/2014/main" id="{DC0A9285-546C-824E-BB82-80DD4A7E57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72" y="2561844"/>
            <a:ext cx="4777596" cy="829533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 anchor="t">
            <a:normAutofit/>
          </a:bodyPr>
          <a:lstStyle>
            <a:lvl1pPr algn="l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E4BB0DCA-7A92-6B40-8BBB-8F95D90EFE9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72" y="3568340"/>
            <a:ext cx="4137025" cy="753311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+mn-lt"/>
              </a:rPr>
              <a:t>Click to add text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2C1DC78-2376-0349-8F5F-611A76241AF7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526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people sitting on grass in front of a building&#10;&#10;Description automatically generated">
            <a:extLst>
              <a:ext uri="{FF2B5EF4-FFF2-40B4-BE49-F238E27FC236}">
                <a16:creationId xmlns:a16="http://schemas.microsoft.com/office/drawing/2014/main" id="{8CF354B8-A715-BA3A-3206-5BFCC9C2D6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73"/>
          <a:stretch/>
        </p:blipFill>
        <p:spPr>
          <a:xfrm>
            <a:off x="0" y="102392"/>
            <a:ext cx="9144000" cy="504110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 descr="cu white lrg.psd">
            <a:extLst>
              <a:ext uri="{FF2B5EF4-FFF2-40B4-BE49-F238E27FC236}">
                <a16:creationId xmlns:a16="http://schemas.microsoft.com/office/drawing/2014/main" id="{FBBE9620-A569-E342-86F1-8A5D60290F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4" name="Title 18">
            <a:extLst>
              <a:ext uri="{FF2B5EF4-FFF2-40B4-BE49-F238E27FC236}">
                <a16:creationId xmlns:a16="http://schemas.microsoft.com/office/drawing/2014/main" id="{EBDFF706-523C-3443-A746-980EE949C5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72" y="2561844"/>
            <a:ext cx="4137025" cy="829533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 anchor="t">
            <a:normAutofit/>
          </a:bodyPr>
          <a:lstStyle>
            <a:lvl1pPr algn="l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AF5CFD81-593A-174A-ABE5-171DDF25EC6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72" y="3568340"/>
            <a:ext cx="4137025" cy="753311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+mn-lt"/>
              </a:rPr>
              <a:t>Click to add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9AF82-2025-4A46-9A8F-C7EBC5A38F02}"/>
              </a:ext>
            </a:extLst>
          </p:cNvPr>
          <p:cNvSpPr/>
          <p:nvPr userDrawn="1"/>
        </p:nvSpPr>
        <p:spPr>
          <a:xfrm>
            <a:off x="0" y="4967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779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alking under a tree with the sun shining through&#10;&#10;Description automatically generated">
            <a:extLst>
              <a:ext uri="{FF2B5EF4-FFF2-40B4-BE49-F238E27FC236}">
                <a16:creationId xmlns:a16="http://schemas.microsoft.com/office/drawing/2014/main" id="{9990F577-239D-A67D-3E64-F8F1F2A11E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1" b="5330"/>
          <a:stretch/>
        </p:blipFill>
        <p:spPr>
          <a:xfrm>
            <a:off x="-31898" y="102392"/>
            <a:ext cx="9175898" cy="559355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 descr="cu white lrg.psd">
            <a:extLst>
              <a:ext uri="{FF2B5EF4-FFF2-40B4-BE49-F238E27FC236}">
                <a16:creationId xmlns:a16="http://schemas.microsoft.com/office/drawing/2014/main" id="{FBBE9620-A569-E342-86F1-8A5D60290F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2186"/>
          <a:stretch/>
        </p:blipFill>
        <p:spPr>
          <a:xfrm>
            <a:off x="304272" y="572335"/>
            <a:ext cx="1143528" cy="1115666"/>
          </a:xfrm>
          <a:prstGeom prst="rect">
            <a:avLst/>
          </a:prstGeom>
        </p:spPr>
      </p:pic>
      <p:sp>
        <p:nvSpPr>
          <p:cNvPr id="14" name="Title 18">
            <a:extLst>
              <a:ext uri="{FF2B5EF4-FFF2-40B4-BE49-F238E27FC236}">
                <a16:creationId xmlns:a16="http://schemas.microsoft.com/office/drawing/2014/main" id="{EBDFF706-523C-3443-A746-980EE949C5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72" y="2561844"/>
            <a:ext cx="4777596" cy="829533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 anchor="t">
            <a:normAutofit/>
          </a:bodyPr>
          <a:lstStyle>
            <a:lvl1pPr algn="l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AF5CFD81-593A-174A-ABE5-171DDF25EC6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72" y="3568340"/>
            <a:ext cx="4137025" cy="753311"/>
          </a:xfrm>
          <a:solidFill>
            <a:schemeClr val="tx1">
              <a:lumMod val="95000"/>
              <a:lumOff val="5000"/>
              <a:alpha val="48000"/>
            </a:schemeClr>
          </a:solidFill>
        </p:spPr>
        <p:txBody>
          <a:bodyPr lIns="182880" tIns="182880" rIns="18288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+mn-lt"/>
              </a:rPr>
              <a:t>Click to add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79AF82-2025-4A46-9A8F-C7EBC5A38F02}"/>
              </a:ext>
            </a:extLst>
          </p:cNvPr>
          <p:cNvSpPr/>
          <p:nvPr userDrawn="1"/>
        </p:nvSpPr>
        <p:spPr>
          <a:xfrm>
            <a:off x="0" y="4967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80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828801"/>
            <a:ext cx="9144000" cy="1804988"/>
          </a:xfrm>
        </p:spPr>
        <p:txBody>
          <a:bodyPr/>
          <a:lstStyle>
            <a:lvl1pPr marL="0" indent="0" algn="ctr">
              <a:buNone/>
              <a:defRPr sz="3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0" y="1371600"/>
            <a:ext cx="9144000" cy="457200"/>
          </a:xfrm>
        </p:spPr>
        <p:txBody>
          <a:bodyPr>
            <a:normAutofit/>
          </a:bodyPr>
          <a:lstStyle>
            <a:lvl1pPr>
              <a:defRPr sz="2800" b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pic>
        <p:nvPicPr>
          <p:cNvPr id="10" name="Picture 9" descr="cu screen b31b1b.psd">
            <a:extLst>
              <a:ext uri="{FF2B5EF4-FFF2-40B4-BE49-F238E27FC236}">
                <a16:creationId xmlns:a16="http://schemas.microsoft.com/office/drawing/2014/main" id="{2F0129F0-F30E-CA46-95D8-485C2699B0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A90F953-0249-5D43-BD33-B0BA15959AE8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98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eople sitting on grass in a park&#10;&#10;Description automatically generated">
            <a:extLst>
              <a:ext uri="{FF2B5EF4-FFF2-40B4-BE49-F238E27FC236}">
                <a16:creationId xmlns:a16="http://schemas.microsoft.com/office/drawing/2014/main" id="{58DA48D8-96A5-1D80-7382-6101C262E0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28" b="8820"/>
          <a:stretch/>
        </p:blipFill>
        <p:spPr>
          <a:xfrm>
            <a:off x="-2" y="2571749"/>
            <a:ext cx="9143999" cy="2552700"/>
          </a:xfrm>
          <a:prstGeom prst="rect">
            <a:avLst/>
          </a:prstGeom>
        </p:spPr>
      </p:pic>
      <p:pic>
        <p:nvPicPr>
          <p:cNvPr id="12" name="Picture 11" descr="cu screen b31b1b.psd">
            <a:extLst>
              <a:ext uri="{FF2B5EF4-FFF2-40B4-BE49-F238E27FC236}">
                <a16:creationId xmlns:a16="http://schemas.microsoft.com/office/drawing/2014/main" id="{66A8AAA4-1989-724F-95DE-DE37D4FCC4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0" y="572318"/>
            <a:ext cx="9144000" cy="342082"/>
          </a:xfrm>
        </p:spPr>
        <p:txBody>
          <a:bodyPr>
            <a:noAutofit/>
          </a:bodyPr>
          <a:lstStyle>
            <a:lvl1pPr>
              <a:defRPr sz="2400" b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0A83950-FFBA-554A-B588-D6A580D0D2E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28702"/>
            <a:ext cx="9144000" cy="131445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40048BE-D63D-3C4B-B69F-DEEA9A7291A7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042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wo people walking on a sidewalk&#10;&#10;Description automatically generated">
            <a:extLst>
              <a:ext uri="{FF2B5EF4-FFF2-40B4-BE49-F238E27FC236}">
                <a16:creationId xmlns:a16="http://schemas.microsoft.com/office/drawing/2014/main" id="{853E2CD0-60A3-6B60-D536-181ED35ABE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20" b="13790"/>
          <a:stretch/>
        </p:blipFill>
        <p:spPr>
          <a:xfrm>
            <a:off x="10799" y="2571750"/>
            <a:ext cx="9143999" cy="257175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28702"/>
            <a:ext cx="9144000" cy="131445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0" y="572318"/>
            <a:ext cx="9144000" cy="342082"/>
          </a:xfrm>
        </p:spPr>
        <p:txBody>
          <a:bodyPr>
            <a:noAutofit/>
          </a:bodyPr>
          <a:lstStyle>
            <a:lvl1pPr>
              <a:defRPr sz="2400" b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pic>
        <p:nvPicPr>
          <p:cNvPr id="12" name="Picture 11" descr="cu screen b31b1b.psd">
            <a:extLst>
              <a:ext uri="{FF2B5EF4-FFF2-40B4-BE49-F238E27FC236}">
                <a16:creationId xmlns:a16="http://schemas.microsoft.com/office/drawing/2014/main" id="{3992565B-390F-0E49-BEBB-FCFB7B0F99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BEBA6B5-B8A6-AA4A-8C89-E307EC9BBF7B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A group of people walking in a park&#10;&#10;Description automatically generated">
            <a:extLst>
              <a:ext uri="{FF2B5EF4-FFF2-40B4-BE49-F238E27FC236}">
                <a16:creationId xmlns:a16="http://schemas.microsoft.com/office/drawing/2014/main" id="{F149D0C8-35EF-404B-1BAE-599A244E19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" t="18735" r="-289" b="31017"/>
          <a:stretch/>
        </p:blipFill>
        <p:spPr>
          <a:xfrm>
            <a:off x="18923" y="2514600"/>
            <a:ext cx="9151569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570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ridge over a river with a waterfall&#10;&#10;Description automatically generated">
            <a:extLst>
              <a:ext uri="{FF2B5EF4-FFF2-40B4-BE49-F238E27FC236}">
                <a16:creationId xmlns:a16="http://schemas.microsoft.com/office/drawing/2014/main" id="{1C9F6C5B-9B09-2C3E-AF70-5CEFB8BA39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79" b="43844"/>
          <a:stretch/>
        </p:blipFill>
        <p:spPr>
          <a:xfrm>
            <a:off x="0" y="2571748"/>
            <a:ext cx="9168950" cy="2571751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0" y="572318"/>
            <a:ext cx="9144000" cy="342082"/>
          </a:xfrm>
        </p:spPr>
        <p:txBody>
          <a:bodyPr>
            <a:noAutofit/>
          </a:bodyPr>
          <a:lstStyle>
            <a:lvl1pPr>
              <a:defRPr sz="2400" b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F700C50E-FCED-974E-AE11-01401D94F0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28702"/>
            <a:ext cx="9144000" cy="131445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Picture 9" descr="cu screen b31b1b.psd">
            <a:extLst>
              <a:ext uri="{FF2B5EF4-FFF2-40B4-BE49-F238E27FC236}">
                <a16:creationId xmlns:a16="http://schemas.microsoft.com/office/drawing/2014/main" id="{53244A25-21F2-D24A-ABB6-38D0F9AAA9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0D1926D-C92B-6A40-8BE8-8DB719C491A3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947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tree branch with leaves on it&#10;&#10;Description automatically generated">
            <a:extLst>
              <a:ext uri="{FF2B5EF4-FFF2-40B4-BE49-F238E27FC236}">
                <a16:creationId xmlns:a16="http://schemas.microsoft.com/office/drawing/2014/main" id="{DDE6D0E6-680B-5CBC-E3D0-1CDB85119C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85" b="21715"/>
          <a:stretch/>
        </p:blipFill>
        <p:spPr>
          <a:xfrm>
            <a:off x="0" y="2571749"/>
            <a:ext cx="9144000" cy="2743202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5"/>
          <p:cNvSpPr>
            <a:spLocks noGrp="1"/>
          </p:cNvSpPr>
          <p:nvPr>
            <p:ph type="title" hasCustomPrompt="1"/>
          </p:nvPr>
        </p:nvSpPr>
        <p:spPr>
          <a:xfrm>
            <a:off x="0" y="572318"/>
            <a:ext cx="9144000" cy="342082"/>
          </a:xfrm>
        </p:spPr>
        <p:txBody>
          <a:bodyPr>
            <a:noAutofit/>
          </a:bodyPr>
          <a:lstStyle>
            <a:lvl1pPr>
              <a:defRPr sz="2400" b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 sz="2800" dirty="0">
                <a:solidFill>
                  <a:srgbClr val="A7998B"/>
                </a:solidFill>
                <a:latin typeface="+mj-lt"/>
              </a:rPr>
              <a:t>Click to add title</a:t>
            </a:r>
            <a:endParaRPr lang="en-US" sz="2800" dirty="0">
              <a:solidFill>
                <a:srgbClr val="A7998B"/>
              </a:solidFill>
              <a:latin typeface="+mj-lt"/>
              <a:cs typeface="Helvetica"/>
            </a:endParaRP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F700C50E-FCED-974E-AE11-01401D94F0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28702"/>
            <a:ext cx="9144000" cy="131445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Picture 9" descr="cu screen b31b1b.psd">
            <a:extLst>
              <a:ext uri="{FF2B5EF4-FFF2-40B4-BE49-F238E27FC236}">
                <a16:creationId xmlns:a16="http://schemas.microsoft.com/office/drawing/2014/main" id="{53244A25-21F2-D24A-ABB6-38D0F9AAA9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0374"/>
          <a:stretch/>
        </p:blipFill>
        <p:spPr>
          <a:xfrm>
            <a:off x="182033" y="402168"/>
            <a:ext cx="1113367" cy="101980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0D1926D-C92B-6A40-8BE8-8DB719C491A3}"/>
              </a:ext>
            </a:extLst>
          </p:cNvPr>
          <p:cNvSpPr/>
          <p:nvPr userDrawn="1"/>
        </p:nvSpPr>
        <p:spPr>
          <a:xfrm>
            <a:off x="0" y="0"/>
            <a:ext cx="9144000" cy="166688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48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601E4-3F87-485E-BCF1-0932C51EED9D}" type="datetimeFigureOut">
              <a:rPr lang="en-US" smtClean="0"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15554C-9387-4378-80C2-5F7076CAC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005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49" r:id="rId2"/>
    <p:sldLayoutId id="2147483671" r:id="rId3"/>
    <p:sldLayoutId id="2147483673" r:id="rId4"/>
    <p:sldLayoutId id="2147483651" r:id="rId5"/>
    <p:sldLayoutId id="2147483660" r:id="rId6"/>
    <p:sldLayoutId id="2147483670" r:id="rId7"/>
    <p:sldLayoutId id="2147483664" r:id="rId8"/>
    <p:sldLayoutId id="2147483674" r:id="rId9"/>
    <p:sldLayoutId id="2147483650" r:id="rId10"/>
    <p:sldLayoutId id="2147483661" r:id="rId11"/>
    <p:sldLayoutId id="2147483665" r:id="rId12"/>
    <p:sldLayoutId id="2147483657" r:id="rId13"/>
    <p:sldLayoutId id="2147483666" r:id="rId14"/>
    <p:sldLayoutId id="2147483675" r:id="rId15"/>
    <p:sldLayoutId id="2147483667" r:id="rId16"/>
    <p:sldLayoutId id="214748366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377" rtl="0" eaLnBrk="1" latinLnBrk="0" hangingPunct="1">
        <a:spcBef>
          <a:spcPct val="0"/>
        </a:spcBef>
        <a:buNone/>
        <a:defRPr sz="280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accent2"/>
          </a:solidFill>
          <a:latin typeface="+mn-lt"/>
          <a:ea typeface="+mn-ea"/>
          <a:cs typeface="+mn-cs"/>
        </a:defRPr>
      </a:lvl1pPr>
      <a:lvl2pPr marL="742932" indent="-285744" algn="l" defTabSz="914377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accent2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–"/>
        <a:defRPr sz="1600" kern="1200">
          <a:solidFill>
            <a:schemeClr val="accent2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»"/>
        <a:defRPr sz="16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E93BA-49AE-C3B9-B4BC-EA3E247DA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272" y="2114550"/>
            <a:ext cx="7849128" cy="829533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Experience with Processes and Monitors in Mesa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909C4-1711-1031-A7E7-92E2820782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Yen-</a:t>
            </a:r>
            <a:r>
              <a:rPr lang="en-US" dirty="0" err="1"/>
              <a:t>Hsing</a:t>
            </a:r>
            <a:r>
              <a:rPr lang="en-US" dirty="0"/>
              <a:t> Li</a:t>
            </a:r>
          </a:p>
          <a:p>
            <a:r>
              <a:rPr lang="en-US" dirty="0"/>
              <a:t>Philip Martin</a:t>
            </a:r>
          </a:p>
        </p:txBody>
      </p:sp>
    </p:spTree>
    <p:extLst>
      <p:ext uri="{BB962C8B-B14F-4D97-AF65-F5344CB8AC3E}">
        <p14:creationId xmlns:p14="http://schemas.microsoft.com/office/powerpoint/2010/main" val="1113504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897" indent="-285750"/>
            <a:r>
              <a:rPr lang="en-US" sz="2000" dirty="0"/>
              <a:t>Condition Variables act as “hints” to wake up threads that may be able to run</a:t>
            </a:r>
          </a:p>
          <a:p>
            <a:pPr marL="342897" indent="-285750"/>
            <a:r>
              <a:rPr lang="en-US" sz="2000" dirty="0"/>
              <a:t>Wakeup can happen at any time</a:t>
            </a:r>
          </a:p>
          <a:p>
            <a:pPr marL="742938" lvl="1" indent="-285750"/>
            <a:r>
              <a:rPr lang="en-US" sz="1600" dirty="0"/>
              <a:t>Must then check if condition actually holds</a:t>
            </a:r>
          </a:p>
          <a:p>
            <a:pPr marL="742938" lvl="1" indent="-285750"/>
            <a:r>
              <a:rPr lang="en-US" sz="1600" dirty="0"/>
              <a:t>Only invariants can be assumed</a:t>
            </a:r>
          </a:p>
          <a:p>
            <a:pPr marL="342897" indent="-285750"/>
            <a:r>
              <a:rPr lang="en-US" sz="2000" dirty="0"/>
              <a:t>Flexibility allows use of “cheap” notification conditions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Condition Variables in Mesa</a:t>
            </a:r>
          </a:p>
        </p:txBody>
      </p:sp>
    </p:spTree>
    <p:extLst>
      <p:ext uri="{BB962C8B-B14F-4D97-AF65-F5344CB8AC3E}">
        <p14:creationId xmlns:p14="http://schemas.microsoft.com/office/powerpoint/2010/main" val="96774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897" indent="-285750"/>
            <a:r>
              <a:rPr lang="en-US" sz="2000" dirty="0"/>
              <a:t>Timeout – threads may wake up after a fixed interval</a:t>
            </a:r>
          </a:p>
          <a:p>
            <a:pPr marL="342897" indent="-285750"/>
            <a:r>
              <a:rPr lang="en-US" sz="2000" dirty="0"/>
              <a:t>Abort – another process can signal to abort next time this one waits</a:t>
            </a:r>
          </a:p>
          <a:p>
            <a:pPr marL="342897" indent="-285750"/>
            <a:r>
              <a:rPr lang="en-US" sz="2000" dirty="0"/>
              <a:t>Broadcast – wakes up all waiting threads at once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Other Wakeup Cases</a:t>
            </a:r>
          </a:p>
        </p:txBody>
      </p:sp>
    </p:spTree>
    <p:extLst>
      <p:ext uri="{BB962C8B-B14F-4D97-AF65-F5344CB8AC3E}">
        <p14:creationId xmlns:p14="http://schemas.microsoft.com/office/powerpoint/2010/main" val="2827853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897" indent="-285750"/>
            <a:r>
              <a:rPr lang="en-US" sz="2000" dirty="0"/>
              <a:t>I/O devices wake up processes by notifying a condition variable</a:t>
            </a:r>
          </a:p>
          <a:p>
            <a:pPr marL="742938" lvl="1" indent="-285750"/>
            <a:r>
              <a:rPr lang="en-US" sz="1600" dirty="0"/>
              <a:t>Atomic write to a fixed location to notify</a:t>
            </a:r>
          </a:p>
          <a:p>
            <a:pPr marL="342897" indent="-285750"/>
            <a:r>
              <a:rPr lang="en-US" sz="2000" dirty="0"/>
              <a:t>Race condition as notify isn’t protected by monitor lock</a:t>
            </a:r>
          </a:p>
          <a:p>
            <a:pPr marL="742938" lvl="1" indent="-285750"/>
            <a:r>
              <a:rPr lang="en-US" sz="1600" dirty="0"/>
              <a:t>Use wakeup-waiting switch</a:t>
            </a:r>
          </a:p>
          <a:p>
            <a:pPr marL="342897" indent="-285750"/>
            <a:r>
              <a:rPr lang="en-US" sz="2000" dirty="0"/>
              <a:t>Don’t want slow devices acquiring monitor locks on code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Naked Notify</a:t>
            </a:r>
          </a:p>
        </p:txBody>
      </p:sp>
    </p:spTree>
    <p:extLst>
      <p:ext uri="{BB962C8B-B14F-4D97-AF65-F5344CB8AC3E}">
        <p14:creationId xmlns:p14="http://schemas.microsoft.com/office/powerpoint/2010/main" val="1924929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897" indent="-285750"/>
            <a:r>
              <a:rPr lang="en-US" sz="2000" dirty="0"/>
              <a:t>In priority schedulers, a high-priority process waiting on a low-priority process can be starved unjustly</a:t>
            </a:r>
          </a:p>
          <a:p>
            <a:pPr marL="742938" lvl="1" indent="-285750"/>
            <a:r>
              <a:rPr lang="en-US" sz="1600" dirty="0"/>
              <a:t>Consider this sequence with P3 being highest priority:</a:t>
            </a:r>
          </a:p>
          <a:p>
            <a:pPr marL="342897" indent="-285750"/>
            <a:endParaRPr lang="en-US" sz="2000" dirty="0"/>
          </a:p>
          <a:p>
            <a:pPr marL="342897" indent="-285750"/>
            <a:endParaRPr lang="en-US" sz="2000" dirty="0"/>
          </a:p>
          <a:p>
            <a:pPr marL="342897" indent="-285750"/>
            <a:endParaRPr lang="en-US" sz="2000" dirty="0"/>
          </a:p>
          <a:p>
            <a:pPr marL="342897" indent="-285750"/>
            <a:endParaRPr lang="en-US" sz="2000" dirty="0"/>
          </a:p>
          <a:p>
            <a:pPr marL="342897" indent="-285750"/>
            <a:r>
              <a:rPr lang="en-US" sz="2000" dirty="0"/>
              <a:t>Avoid by donating priority of highest-priority thread in that monitor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Priority Inversion</a:t>
            </a:r>
          </a:p>
        </p:txBody>
      </p:sp>
      <p:pic>
        <p:nvPicPr>
          <p:cNvPr id="5" name="Picture 4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F91E410A-B004-3E67-B9B8-A83562F228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419350"/>
            <a:ext cx="6302286" cy="11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281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897" indent="-285750"/>
            <a:r>
              <a:rPr lang="en-US" sz="2000" dirty="0"/>
              <a:t>A process is represented by its stack and state</a:t>
            </a:r>
          </a:p>
          <a:p>
            <a:pPr marL="342897" indent="-285750"/>
            <a:r>
              <a:rPr lang="en-US" sz="2000" dirty="0"/>
              <a:t>A state is always on one of four queues:</a:t>
            </a:r>
          </a:p>
          <a:p>
            <a:pPr marL="742938" lvl="1" indent="-285750"/>
            <a:r>
              <a:rPr lang="en-US" sz="1600" dirty="0"/>
              <a:t>Ready</a:t>
            </a:r>
          </a:p>
          <a:p>
            <a:pPr marL="742938" lvl="1" indent="-285750"/>
            <a:r>
              <a:rPr lang="en-US" sz="1600" dirty="0"/>
              <a:t>Monitor lock</a:t>
            </a:r>
          </a:p>
          <a:p>
            <a:pPr marL="742938" lvl="1" indent="-285750"/>
            <a:r>
              <a:rPr lang="en-US" sz="1600" dirty="0"/>
              <a:t>Condition variable</a:t>
            </a:r>
          </a:p>
          <a:p>
            <a:pPr marL="742938" lvl="1" indent="-285750"/>
            <a:r>
              <a:rPr lang="en-US" sz="1600" dirty="0"/>
              <a:t>Fault</a:t>
            </a:r>
          </a:p>
          <a:p>
            <a:pPr marL="342897" indent="-285750"/>
            <a:r>
              <a:rPr lang="en-US" sz="2000" dirty="0"/>
              <a:t>Each queue is kept sorted by priority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Implementation: Processes</a:t>
            </a:r>
          </a:p>
        </p:txBody>
      </p:sp>
    </p:spTree>
    <p:extLst>
      <p:ext uri="{BB962C8B-B14F-4D97-AF65-F5344CB8AC3E}">
        <p14:creationId xmlns:p14="http://schemas.microsoft.com/office/powerpoint/2010/main" val="616839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897" indent="-285750"/>
            <a:r>
              <a:rPr lang="en-US" sz="2000" dirty="0"/>
              <a:t>Creation and destruction of processes uses monitor semantics</a:t>
            </a:r>
          </a:p>
          <a:p>
            <a:pPr marL="742938" lvl="1" indent="-285750"/>
            <a:r>
              <a:rPr lang="en-US" sz="1600" dirty="0"/>
              <a:t>Unused process slots wait to be born</a:t>
            </a:r>
          </a:p>
          <a:p>
            <a:pPr marL="742938" lvl="1" indent="-285750"/>
            <a:r>
              <a:rPr lang="en-US" sz="1600" dirty="0"/>
              <a:t>Fork sets up a process and then notifies it to wake up</a:t>
            </a:r>
          </a:p>
          <a:p>
            <a:pPr marL="742938" lvl="1" indent="-285750"/>
            <a:r>
              <a:rPr lang="en-US" sz="1600" dirty="0"/>
              <a:t>End causes a process to wait to be born again</a:t>
            </a:r>
          </a:p>
          <a:p>
            <a:pPr marL="342897" indent="-285750"/>
            <a:r>
              <a:rPr lang="en-US" sz="2000" dirty="0"/>
              <a:t>Abort and Yield allow handling of excessive waiting or computing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Implementation: Life Cycle</a:t>
            </a:r>
          </a:p>
        </p:txBody>
      </p:sp>
    </p:spTree>
    <p:extLst>
      <p:ext uri="{BB962C8B-B14F-4D97-AF65-F5344CB8AC3E}">
        <p14:creationId xmlns:p14="http://schemas.microsoft.com/office/powerpoint/2010/main" val="346481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897" indent="-285750"/>
            <a:r>
              <a:rPr lang="en-US" sz="2000" dirty="0"/>
              <a:t>Monitors provide convenient interfaces, but incur overhead</a:t>
            </a:r>
          </a:p>
          <a:p>
            <a:pPr marL="742938" lvl="1" indent="-285750"/>
            <a:r>
              <a:rPr lang="en-US" sz="1600" dirty="0"/>
              <a:t>Time and space used is typically small compared to most procedures</a:t>
            </a:r>
          </a:p>
          <a:p>
            <a:pPr marL="342897" indent="-285750"/>
            <a:r>
              <a:rPr lang="en-US" sz="2000" dirty="0"/>
              <a:t>Call + Return from monitor ~1.7x regular function call</a:t>
            </a:r>
          </a:p>
          <a:p>
            <a:pPr marL="342897" indent="-285750"/>
            <a:r>
              <a:rPr lang="en-US" sz="2000" dirty="0"/>
              <a:t>Process switch ~2x function call</a:t>
            </a:r>
          </a:p>
          <a:p>
            <a:pPr marL="342897" indent="-285750"/>
            <a:r>
              <a:rPr lang="en-US" sz="2000" dirty="0"/>
              <a:t>Wait ~.5 function call</a:t>
            </a:r>
          </a:p>
          <a:p>
            <a:pPr marL="342897" indent="-285750"/>
            <a:r>
              <a:rPr lang="en-US" sz="2000" dirty="0"/>
              <a:t>Notify ~.2 function call</a:t>
            </a:r>
          </a:p>
          <a:p>
            <a:pPr marL="342897" indent="-285750"/>
            <a:r>
              <a:rPr lang="en-US" sz="2000" dirty="0"/>
              <a:t>Fork/Join ~38x function call</a:t>
            </a:r>
          </a:p>
          <a:p>
            <a:pPr marL="742938" lvl="1" indent="-285750"/>
            <a:r>
              <a:rPr lang="en-US" sz="1600" dirty="0"/>
              <a:t>Could be faster if done in hardware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Implementation: Performance</a:t>
            </a:r>
          </a:p>
        </p:txBody>
      </p:sp>
    </p:spTree>
    <p:extLst>
      <p:ext uri="{BB962C8B-B14F-4D97-AF65-F5344CB8AC3E}">
        <p14:creationId xmlns:p14="http://schemas.microsoft.com/office/powerpoint/2010/main" val="3062056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897" indent="-285750"/>
            <a:r>
              <a:rPr lang="en-US" sz="2000" dirty="0"/>
              <a:t>OS for a personal computer</a:t>
            </a:r>
          </a:p>
          <a:p>
            <a:pPr marL="342897" indent="-285750"/>
            <a:r>
              <a:rPr lang="en-US" sz="2000" dirty="0"/>
              <a:t>~40 monitors and 15 dedicated processes</a:t>
            </a:r>
          </a:p>
          <a:p>
            <a:pPr marL="742938" lvl="1" indent="-285750"/>
            <a:r>
              <a:rPr lang="en-US" sz="1600" dirty="0"/>
              <a:t>I/O with naked notifies</a:t>
            </a:r>
          </a:p>
          <a:p>
            <a:pPr marL="742938" lvl="1" indent="-285750"/>
            <a:r>
              <a:rPr lang="en-US" sz="1600" dirty="0"/>
              <a:t>Fault queues</a:t>
            </a:r>
          </a:p>
          <a:p>
            <a:pPr marL="742938" lvl="1" indent="-285750"/>
            <a:r>
              <a:rPr lang="en-US" sz="1600" dirty="0"/>
              <a:t>Internal exceptions wake up handler processes</a:t>
            </a:r>
          </a:p>
          <a:p>
            <a:pPr marL="342897" indent="-285750"/>
            <a:r>
              <a:rPr lang="en-US" sz="2000" dirty="0"/>
              <a:t>Issues:</a:t>
            </a:r>
          </a:p>
          <a:p>
            <a:pPr marL="742938" lvl="1" indent="-285750"/>
            <a:r>
              <a:rPr lang="en-US" sz="1600" dirty="0"/>
              <a:t>Various deadlocks</a:t>
            </a:r>
          </a:p>
          <a:p>
            <a:pPr marL="742938" lvl="1" indent="-285750"/>
            <a:r>
              <a:rPr lang="en-US" sz="1600" dirty="0"/>
              <a:t>Signals (like unwind) must be handled by monitors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Applications: Pilot</a:t>
            </a:r>
          </a:p>
        </p:txBody>
      </p:sp>
    </p:spTree>
    <p:extLst>
      <p:ext uri="{BB962C8B-B14F-4D97-AF65-F5344CB8AC3E}">
        <p14:creationId xmlns:p14="http://schemas.microsoft.com/office/powerpoint/2010/main" val="428653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5753" y="1314452"/>
            <a:ext cx="5353047" cy="2999185"/>
          </a:xfrm>
        </p:spPr>
        <p:txBody>
          <a:bodyPr>
            <a:normAutofit/>
          </a:bodyPr>
          <a:lstStyle/>
          <a:p>
            <a:pPr marL="342897" indent="-285750"/>
            <a:r>
              <a:rPr lang="en-US" sz="2000" dirty="0"/>
              <a:t>Distributed database manager/calendar system</a:t>
            </a:r>
          </a:p>
          <a:p>
            <a:pPr marL="342897" indent="-285750"/>
            <a:r>
              <a:rPr lang="en-US" sz="2000" dirty="0"/>
              <a:t>Abstraction hierarchy of processes</a:t>
            </a:r>
          </a:p>
          <a:p>
            <a:pPr marL="742938" lvl="1" indent="-285750"/>
            <a:r>
              <a:rPr lang="en-US" sz="1600" dirty="0"/>
              <a:t>Higher levels call lower levels</a:t>
            </a:r>
          </a:p>
          <a:p>
            <a:pPr marL="342897" indent="-285750"/>
            <a:r>
              <a:rPr lang="en-US" sz="2000" dirty="0"/>
              <a:t>Monitor notifications used to alert processes when data updates</a:t>
            </a:r>
          </a:p>
          <a:p>
            <a:pPr marL="342897" indent="-285750"/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Applications: Violet</a:t>
            </a:r>
          </a:p>
        </p:txBody>
      </p:sp>
      <p:pic>
        <p:nvPicPr>
          <p:cNvPr id="5" name="Picture 4" descr="A diagram of a computer process&#10;&#10;Description automatically generated">
            <a:extLst>
              <a:ext uri="{FF2B5EF4-FFF2-40B4-BE49-F238E27FC236}">
                <a16:creationId xmlns:a16="http://schemas.microsoft.com/office/drawing/2014/main" id="{43F290A2-F245-96AC-0F63-74F3F68890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962025"/>
            <a:ext cx="2868000" cy="3219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840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897" indent="-285750"/>
            <a:r>
              <a:rPr lang="en-US" sz="2000" dirty="0"/>
              <a:t>Passes packets between two or more networks</a:t>
            </a:r>
          </a:p>
          <a:p>
            <a:pPr marL="342897" indent="-285750"/>
            <a:r>
              <a:rPr lang="en-US" sz="2000" dirty="0"/>
              <a:t>Processes for device drivers, sockets, dispatcher</a:t>
            </a:r>
          </a:p>
          <a:p>
            <a:pPr marL="742938" lvl="1" indent="-285750"/>
            <a:r>
              <a:rPr lang="en-US" sz="1600" dirty="0"/>
              <a:t>May be very many in total</a:t>
            </a:r>
          </a:p>
          <a:p>
            <a:pPr marL="342897" indent="-285750"/>
            <a:r>
              <a:rPr lang="en-US" sz="2000" dirty="0"/>
              <a:t>Monitors synchronize interactions to send/receive packets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Applications: Gateway</a:t>
            </a:r>
          </a:p>
        </p:txBody>
      </p:sp>
    </p:spTree>
    <p:extLst>
      <p:ext uri="{BB962C8B-B14F-4D97-AF65-F5344CB8AC3E}">
        <p14:creationId xmlns:p14="http://schemas.microsoft.com/office/powerpoint/2010/main" val="2234180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Motivation</a:t>
            </a:r>
          </a:p>
          <a:p>
            <a:pPr lvl="1"/>
            <a:r>
              <a:rPr lang="en-US" sz="2000" dirty="0"/>
              <a:t>Heavy users of concurrency used in Pilot OS(written in Mesa language).</a:t>
            </a:r>
          </a:p>
          <a:p>
            <a:pPr lvl="1"/>
            <a:r>
              <a:rPr lang="en-US" sz="2000" dirty="0"/>
              <a:t>Develop a model for controlling concurrency using monitor for:</a:t>
            </a:r>
          </a:p>
          <a:p>
            <a:pPr lvl="2"/>
            <a:r>
              <a:rPr lang="en-US" sz="1600" dirty="0"/>
              <a:t>Local concurrent programming</a:t>
            </a:r>
          </a:p>
          <a:p>
            <a:pPr lvl="2"/>
            <a:r>
              <a:rPr lang="en-US" sz="1600" dirty="0"/>
              <a:t>Global resource sharing</a:t>
            </a:r>
          </a:p>
          <a:p>
            <a:pPr lvl="2"/>
            <a:r>
              <a:rPr lang="en-US" sz="1600" dirty="0"/>
              <a:t>Replace use of interrupts</a:t>
            </a:r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680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897" indent="-285750"/>
            <a:r>
              <a:rPr lang="en-US" sz="2000" dirty="0"/>
              <a:t>Robust monitor implementations are complex due to a variety of uses and edge cases</a:t>
            </a:r>
          </a:p>
          <a:p>
            <a:pPr marL="342897" indent="-285750"/>
            <a:r>
              <a:rPr lang="en-US" sz="2000" dirty="0"/>
              <a:t>Mesa monitors have succeeded in a variety of applications</a:t>
            </a:r>
          </a:p>
          <a:p>
            <a:pPr marL="742938" lvl="1" indent="-285750"/>
            <a:r>
              <a:rPr lang="en-US" sz="1600" dirty="0"/>
              <a:t>Some bugs found, but generally </a:t>
            </a:r>
            <a:r>
              <a:rPr lang="en-US" sz="1600"/>
              <a:t>not hard to fix</a:t>
            </a:r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07255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Program structure: How should programs be designed when monitors are used?</a:t>
            </a:r>
          </a:p>
          <a:p>
            <a:r>
              <a:rPr lang="en-US" sz="1600" dirty="0"/>
              <a:t>Creating processes: Previous work assumed a fixed amount of concurrency</a:t>
            </a:r>
          </a:p>
          <a:p>
            <a:r>
              <a:rPr lang="en-US" sz="1600" dirty="0"/>
              <a:t>Creating monitors: Fixed number of monitors is unacceptable</a:t>
            </a:r>
          </a:p>
          <a:p>
            <a:r>
              <a:rPr lang="en-US" sz="1600" dirty="0"/>
              <a:t>The consequence of wait call in a nested monitor call is not clear</a:t>
            </a:r>
          </a:p>
          <a:p>
            <a:r>
              <a:rPr lang="en-US" sz="1600" dirty="0"/>
              <a:t>Exceptions: How should the system handle exceptions when monitors are used?</a:t>
            </a:r>
          </a:p>
          <a:p>
            <a:r>
              <a:rPr lang="en-US" sz="1600" dirty="0"/>
              <a:t>Scheduling: How should monitors interact with process scheduling?</a:t>
            </a:r>
          </a:p>
          <a:p>
            <a:r>
              <a:rPr lang="en-US" sz="1600" dirty="0"/>
              <a:t>Input-output: Previous framework of monitors and condition variables didn’t work out.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Problems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189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They also consider other possibilities rather than monitor</a:t>
            </a:r>
          </a:p>
          <a:p>
            <a:pPr lvl="1"/>
            <a:r>
              <a:rPr lang="en-US" sz="1600" dirty="0"/>
              <a:t>Message passing</a:t>
            </a:r>
          </a:p>
          <a:p>
            <a:pPr lvl="2"/>
            <a:r>
              <a:rPr lang="en-US" sz="1200" dirty="0"/>
              <a:t>Will need more work compared to use a monitor scheme</a:t>
            </a:r>
          </a:p>
          <a:p>
            <a:pPr lvl="1"/>
            <a:r>
              <a:rPr lang="en-US" sz="1600" dirty="0"/>
              <a:t>Shared memory</a:t>
            </a:r>
          </a:p>
          <a:p>
            <a:pPr lvl="2"/>
            <a:r>
              <a:rPr lang="en-US" sz="1200" dirty="0"/>
              <a:t>It would not work on multiple processors</a:t>
            </a:r>
          </a:p>
          <a:p>
            <a:pPr lvl="2"/>
            <a:r>
              <a:rPr lang="en-US" sz="1200" dirty="0"/>
              <a:t>A separate mutex mechanism is needed</a:t>
            </a:r>
          </a:p>
          <a:p>
            <a:pPr lvl="2"/>
            <a:r>
              <a:rPr lang="en-US" sz="1200" dirty="0"/>
              <a:t>The restrictions for the use of non-preemption as mutex</a:t>
            </a:r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Other Opportunities</a:t>
            </a:r>
          </a:p>
        </p:txBody>
      </p:sp>
    </p:spTree>
    <p:extLst>
      <p:ext uri="{BB962C8B-B14F-4D97-AF65-F5344CB8AC3E}">
        <p14:creationId xmlns:p14="http://schemas.microsoft.com/office/powerpoint/2010/main" val="32125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Process creation in Mesa: Any procedure call can be prefixed by ‘fork’</a:t>
            </a:r>
          </a:p>
          <a:p>
            <a:pPr lvl="1"/>
            <a:r>
              <a:rPr lang="en-US" sz="1600" dirty="0"/>
              <a:t>For example, </a:t>
            </a:r>
            <a:r>
              <a:rPr lang="en-US" sz="1600" dirty="0" err="1"/>
              <a:t>ReadLine</a:t>
            </a:r>
            <a:r>
              <a:rPr lang="en-US" sz="1600" dirty="0"/>
              <a:t>(terminal) -&gt; fork </a:t>
            </a:r>
            <a:r>
              <a:rPr lang="en-US" sz="1600" dirty="0" err="1"/>
              <a:t>ReadLine</a:t>
            </a:r>
            <a:r>
              <a:rPr lang="en-US" sz="1600" dirty="0"/>
              <a:t>(terminal)</a:t>
            </a:r>
          </a:p>
          <a:p>
            <a:pPr marL="342897" indent="-285750"/>
            <a:r>
              <a:rPr lang="en-US" sz="2000" dirty="0"/>
              <a:t>Processes in Mesa are treated exactly like any other value: they can be passed as arguments, assigned to variables, etc.</a:t>
            </a:r>
          </a:p>
          <a:p>
            <a:pPr marL="342897" indent="-285750"/>
            <a:endParaRPr lang="en-US" sz="1600" dirty="0"/>
          </a:p>
          <a:p>
            <a:pPr marL="342897" indent="-285750"/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Processes in Mesa</a:t>
            </a:r>
          </a:p>
        </p:txBody>
      </p:sp>
    </p:spTree>
    <p:extLst>
      <p:ext uri="{BB962C8B-B14F-4D97-AF65-F5344CB8AC3E}">
        <p14:creationId xmlns:p14="http://schemas.microsoft.com/office/powerpoint/2010/main" val="3857657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897" indent="-285750"/>
            <a:r>
              <a:rPr lang="en-US" sz="2000" dirty="0"/>
              <a:t>The data is protected by the monitor, two methods to access the data:</a:t>
            </a:r>
          </a:p>
          <a:p>
            <a:pPr marL="742938" lvl="1" indent="-285750"/>
            <a:r>
              <a:rPr lang="en-US" sz="1600" dirty="0"/>
              <a:t>Entry procedures: Processes can only perform operation for data from calling it.</a:t>
            </a:r>
          </a:p>
          <a:p>
            <a:pPr marL="742938" lvl="1" indent="-285750"/>
            <a:r>
              <a:rPr lang="en-US" sz="1600" dirty="0"/>
              <a:t>Internal procedures : Can only call from monitor procedures.</a:t>
            </a:r>
          </a:p>
          <a:p>
            <a:pPr marL="342897" indent="-285750"/>
            <a:r>
              <a:rPr lang="en-US" sz="2000" dirty="0"/>
              <a:t>Only one process can be inside monitor and access the shared data.</a:t>
            </a:r>
          </a:p>
          <a:p>
            <a:pPr marL="342897" indent="-285750"/>
            <a:r>
              <a:rPr lang="en-US" sz="2000" dirty="0"/>
              <a:t>If a random order of calling entry procedures is not acceptable, other provisions must be made in the program outside the monitor.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Monitors</a:t>
            </a:r>
          </a:p>
        </p:txBody>
      </p:sp>
    </p:spTree>
    <p:extLst>
      <p:ext uri="{BB962C8B-B14F-4D97-AF65-F5344CB8AC3E}">
        <p14:creationId xmlns:p14="http://schemas.microsoft.com/office/powerpoint/2010/main" val="69751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897" indent="-285750"/>
            <a:r>
              <a:rPr lang="en-US" sz="2000" dirty="0"/>
              <a:t>Monitor modules:</a:t>
            </a:r>
          </a:p>
          <a:p>
            <a:pPr marL="742938" lvl="1" indent="-285750"/>
            <a:r>
              <a:rPr lang="en-US" sz="1600" dirty="0"/>
              <a:t>Three kinds of procedure: entry(public), internal (private), and external (non-monitor procedures)</a:t>
            </a:r>
          </a:p>
          <a:p>
            <a:pPr marL="742938" lvl="1" indent="-285750"/>
            <a:r>
              <a:rPr lang="en-US" sz="1600" dirty="0"/>
              <a:t>Shared data should be accessed through entry procedures</a:t>
            </a:r>
          </a:p>
          <a:p>
            <a:pPr marL="342897" indent="-285750"/>
            <a:r>
              <a:rPr lang="en-US" sz="1600" dirty="0"/>
              <a:t>Condition variable: wait, notify</a:t>
            </a:r>
          </a:p>
          <a:p>
            <a:pPr marL="342897" indent="-285750"/>
            <a:r>
              <a:rPr lang="en-US" sz="1600" dirty="0"/>
              <a:t>If the monitor calls some other procedure which is outside the monitor module, the lock is not released.</a:t>
            </a:r>
          </a:p>
          <a:p>
            <a:pPr marL="742938" lvl="1" indent="-285750"/>
            <a:endParaRPr lang="en-US" sz="1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Monitor module</a:t>
            </a:r>
          </a:p>
        </p:txBody>
      </p:sp>
    </p:spTree>
    <p:extLst>
      <p:ext uri="{BB962C8B-B14F-4D97-AF65-F5344CB8AC3E}">
        <p14:creationId xmlns:p14="http://schemas.microsoft.com/office/powerpoint/2010/main" val="1969304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897" indent="-285750"/>
            <a:r>
              <a:rPr lang="en-US" sz="2000" dirty="0"/>
              <a:t>There are three patterns of pairwise deadlock that can occur using monitors</a:t>
            </a:r>
          </a:p>
          <a:p>
            <a:pPr marL="742938" lvl="1" indent="-285750"/>
            <a:r>
              <a:rPr lang="en-US" sz="1600" dirty="0"/>
              <a:t>Two processes do a WAIT</a:t>
            </a:r>
          </a:p>
          <a:p>
            <a:pPr marL="742938" lvl="1" indent="-285750"/>
            <a:r>
              <a:rPr lang="en-US" sz="1600" dirty="0"/>
              <a:t>cyclic calling pattern between two monitors.(M calls N, each will wait)</a:t>
            </a:r>
          </a:p>
          <a:p>
            <a:pPr marL="742938" lvl="1" indent="-285750"/>
            <a:r>
              <a:rPr lang="en-US" sz="1600" dirty="0"/>
              <a:t>if M calls N, and N then waits for a condition which can only occur when another process enters N through M and makes the condition true.</a:t>
            </a:r>
          </a:p>
          <a:p>
            <a:pPr marL="342897" indent="-285750"/>
            <a:r>
              <a:rPr lang="en-US" sz="2000" dirty="0"/>
              <a:t>Monitor is a tool for synchronization and it is the programmer's responsibility to be careful not to cause deadlock.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Monitor and Deadlock</a:t>
            </a:r>
          </a:p>
        </p:txBody>
      </p:sp>
    </p:spTree>
    <p:extLst>
      <p:ext uri="{BB962C8B-B14F-4D97-AF65-F5344CB8AC3E}">
        <p14:creationId xmlns:p14="http://schemas.microsoft.com/office/powerpoint/2010/main" val="703854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E9BB63-291A-3333-C4AF-3502BC3881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897" indent="-285750"/>
            <a:r>
              <a:rPr lang="en-US" sz="2000" dirty="0"/>
              <a:t>If Call chain: P1 -&gt; P2 -&gt; ... -&gt; Pm -&gt; </a:t>
            </a:r>
            <a:r>
              <a:rPr lang="en-US" sz="2000" dirty="0" err="1"/>
              <a:t>Pn</a:t>
            </a:r>
            <a:endParaRPr lang="en-US" sz="2000" dirty="0"/>
          </a:p>
          <a:p>
            <a:pPr marL="742938" lvl="1" indent="-285750"/>
            <a:r>
              <a:rPr lang="en-US" sz="1600" dirty="0"/>
              <a:t>	Pi is an entry (monitor) function</a:t>
            </a:r>
          </a:p>
          <a:p>
            <a:pPr marL="742938" lvl="1" indent="-285750"/>
            <a:r>
              <a:rPr lang="en-US" sz="1600" dirty="0"/>
              <a:t>	P1 handles exception generated by </a:t>
            </a:r>
            <a:r>
              <a:rPr lang="en-US" sz="1600" dirty="0" err="1"/>
              <a:t>Pn</a:t>
            </a:r>
            <a:endParaRPr lang="en-US" sz="1600" dirty="0"/>
          </a:p>
          <a:p>
            <a:pPr marL="742938" lvl="1" indent="-285750"/>
            <a:r>
              <a:rPr lang="en-US" sz="1600" dirty="0"/>
              <a:t>	P1 should abandon the portion computation done in P2 ... </a:t>
            </a:r>
            <a:r>
              <a:rPr lang="en-US" sz="1600" dirty="0" err="1"/>
              <a:t>Pn</a:t>
            </a:r>
            <a:endParaRPr lang="en-US" sz="1600" dirty="0"/>
          </a:p>
          <a:p>
            <a:pPr marL="342897" indent="-285750"/>
            <a:r>
              <a:rPr lang="en-US" sz="2000" dirty="0"/>
              <a:t>How to release the monitor lock for Pi?</a:t>
            </a:r>
          </a:p>
          <a:p>
            <a:pPr marL="742938" lvl="1" indent="-285750"/>
            <a:r>
              <a:rPr lang="en-US" sz="1600" dirty="0"/>
              <a:t>	=&gt; call UNWIND method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100A3A-2866-926F-59C5-8C11CF318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Abandoning a Computation</a:t>
            </a:r>
          </a:p>
        </p:txBody>
      </p:sp>
    </p:spTree>
    <p:extLst>
      <p:ext uri="{BB962C8B-B14F-4D97-AF65-F5344CB8AC3E}">
        <p14:creationId xmlns:p14="http://schemas.microsoft.com/office/powerpoint/2010/main" val="2106475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B31B1B"/>
      </a:accent1>
      <a:accent2>
        <a:srgbClr val="4D4F53"/>
      </a:accent2>
      <a:accent3>
        <a:srgbClr val="A2998B"/>
      </a:accent3>
      <a:accent4>
        <a:srgbClr val="EF9595"/>
      </a:accent4>
      <a:accent5>
        <a:srgbClr val="7D7364"/>
      </a:accent5>
      <a:accent6>
        <a:srgbClr val="A8B1C4"/>
      </a:accent6>
      <a:hlink>
        <a:srgbClr val="3B4558"/>
      </a:hlink>
      <a:folHlink>
        <a:srgbClr val="596784"/>
      </a:folHlink>
    </a:clrScheme>
    <a:fontScheme name="Custom 2">
      <a:majorFont>
        <a:latin typeface="Helvetica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rnell-ppt-template-seasonal-Fall_2021A" id="{7A033860-1FDA-364D-8A15-9C65A5C9254A}" vid="{61E135B2-DD65-1242-ADD1-0CCF946B877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4E48E5D017E1E4BAC6C235E437E8B81" ma:contentTypeVersion="1" ma:contentTypeDescription="Create a new document." ma:contentTypeScope="" ma:versionID="3614ce1bb16ec63bf293f189bde7aefe">
  <xsd:schema xmlns:xsd="http://www.w3.org/2001/XMLSchema" xmlns:xs="http://www.w3.org/2001/XMLSchema" xmlns:p="http://schemas.microsoft.com/office/2006/metadata/properties" xmlns:ns3="e4c1ce05-e5f0-4c81-a246-c4d1ac965303" targetNamespace="http://schemas.microsoft.com/office/2006/metadata/properties" ma:root="true" ma:fieldsID="4f49565d3251dd9cea50611ca027943f" ns3:_="">
    <xsd:import namespace="e4c1ce05-e5f0-4c81-a246-c4d1ac965303"/>
    <xsd:element name="properties">
      <xsd:complexType>
        <xsd:sequence>
          <xsd:element name="documentManagement">
            <xsd:complexType>
              <xsd:all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c1ce05-e5f0-4c81-a246-c4d1ac96530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C769373-594B-497F-B29F-9AD96F02CA3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4111076-6C93-404C-A722-C485E711B1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4c1ce05-e5f0-4c81-a246-c4d1ac96530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1983</TotalTime>
  <Words>955</Words>
  <Application>Microsoft Office PowerPoint</Application>
  <PresentationFormat>On-screen Show (16:9)</PresentationFormat>
  <Paragraphs>125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Helvetica</vt:lpstr>
      <vt:lpstr>Times</vt:lpstr>
      <vt:lpstr>Times New Roman</vt:lpstr>
      <vt:lpstr>Office Theme</vt:lpstr>
      <vt:lpstr>Experience with Processes and Monitors in Mesa</vt:lpstr>
      <vt:lpstr>Introduction</vt:lpstr>
      <vt:lpstr>Problems</vt:lpstr>
      <vt:lpstr>Other Opportunities</vt:lpstr>
      <vt:lpstr>Processes in Mesa</vt:lpstr>
      <vt:lpstr>Monitors</vt:lpstr>
      <vt:lpstr>Monitor module</vt:lpstr>
      <vt:lpstr>Monitor and Deadlock</vt:lpstr>
      <vt:lpstr>Abandoning a Computation</vt:lpstr>
      <vt:lpstr>Condition Variables in Mesa</vt:lpstr>
      <vt:lpstr>Other Wakeup Cases</vt:lpstr>
      <vt:lpstr>Naked Notify</vt:lpstr>
      <vt:lpstr>Priority Inversion</vt:lpstr>
      <vt:lpstr>Implementation: Processes</vt:lpstr>
      <vt:lpstr>Implementation: Life Cycle</vt:lpstr>
      <vt:lpstr>Implementation: Performance</vt:lpstr>
      <vt:lpstr>Applications: Pilot</vt:lpstr>
      <vt:lpstr>Applications: Violet</vt:lpstr>
      <vt:lpstr>Applications: Gateway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Clive D. Howard</dc:creator>
  <cp:lastModifiedBy>Philip Martin</cp:lastModifiedBy>
  <cp:revision>7</cp:revision>
  <dcterms:created xsi:type="dcterms:W3CDTF">2022-08-29T18:08:16Z</dcterms:created>
  <dcterms:modified xsi:type="dcterms:W3CDTF">2023-11-29T00:55:58Z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0x010100E4E48E5D017E1E4BAC6C235E437E8B81</vt:lpwstr>
  </property>
</Properties>
</file>

<file path=docProps/thumbnail.jpeg>
</file>